
<file path=[Content_Types].xml><?xml version="1.0" encoding="utf-8"?>
<Types xmlns="http://schemas.openxmlformats.org/package/2006/content-types">
  <Default Extension="jpeg" ContentType="image/jpeg"/>
  <Default Extension="jpg" ContentType="image/png"/>
  <Default Extension="mp3" ContentType="audio/mpeg"/>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3" r:id="rId3"/>
    <p:sldId id="294" r:id="rId4"/>
    <p:sldId id="295" r:id="rId5"/>
    <p:sldId id="296" r:id="rId6"/>
    <p:sldId id="297" r:id="rId7"/>
    <p:sldId id="298" r:id="rId8"/>
    <p:sldId id="258" r:id="rId9"/>
    <p:sldId id="273" r:id="rId10"/>
    <p:sldId id="260" r:id="rId11"/>
    <p:sldId id="259" r:id="rId12"/>
    <p:sldId id="299" r:id="rId13"/>
    <p:sldId id="261" r:id="rId14"/>
    <p:sldId id="264" r:id="rId15"/>
    <p:sldId id="265" r:id="rId16"/>
    <p:sldId id="263" r:id="rId17"/>
    <p:sldId id="284" r:id="rId18"/>
    <p:sldId id="267" r:id="rId19"/>
    <p:sldId id="268" r:id="rId20"/>
    <p:sldId id="269" r:id="rId21"/>
    <p:sldId id="270" r:id="rId22"/>
    <p:sldId id="271" r:id="rId23"/>
    <p:sldId id="275" r:id="rId24"/>
    <p:sldId id="274" r:id="rId25"/>
    <p:sldId id="277" r:id="rId26"/>
    <p:sldId id="278" r:id="rId27"/>
    <p:sldId id="285" r:id="rId28"/>
    <p:sldId id="279" r:id="rId29"/>
    <p:sldId id="286" r:id="rId30"/>
    <p:sldId id="280" r:id="rId31"/>
    <p:sldId id="288" r:id="rId32"/>
    <p:sldId id="281" r:id="rId33"/>
    <p:sldId id="289" r:id="rId34"/>
    <p:sldId id="287" r:id="rId35"/>
    <p:sldId id="290" r:id="rId36"/>
    <p:sldId id="282" r:id="rId37"/>
    <p:sldId id="291" r:id="rId38"/>
    <p:sldId id="283" r:id="rId39"/>
    <p:sldId id="292"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应 宇轩" initials="应" lastIdx="1" clrIdx="0">
    <p:extLst>
      <p:ext uri="{19B8F6BF-5375-455C-9EA6-DF929625EA0E}">
        <p15:presenceInfo xmlns:p15="http://schemas.microsoft.com/office/powerpoint/2012/main" userId="2e116268d3137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818" y="11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B153-45C8-4A2D-9756-B87920921EB0}" type="datetimeFigureOut">
              <a:rPr lang="zh-CN" altLang="en-US" smtClean="0"/>
              <a:t>2023/3/11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E448-C045-424B-8AF4-EBAEED531018}" type="slidenum">
              <a:rPr lang="zh-CN" altLang="en-US" smtClean="0"/>
              <a:t>‹#›</a:t>
            </a:fld>
            <a:endParaRPr lang="zh-CN" altLang="en-US"/>
          </a:p>
        </p:txBody>
      </p:sp>
    </p:spTree>
    <p:extLst>
      <p:ext uri="{BB962C8B-B14F-4D97-AF65-F5344CB8AC3E}">
        <p14:creationId xmlns:p14="http://schemas.microsoft.com/office/powerpoint/2010/main" val="81324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a:t>
            </a:fld>
            <a:endParaRPr lang="zh-CN" altLang="en-US"/>
          </a:p>
        </p:txBody>
      </p:sp>
    </p:spTree>
    <p:extLst>
      <p:ext uri="{BB962C8B-B14F-4D97-AF65-F5344CB8AC3E}">
        <p14:creationId xmlns:p14="http://schemas.microsoft.com/office/powerpoint/2010/main" val="6551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2</a:t>
            </a:fld>
            <a:endParaRPr lang="zh-CN" altLang="en-US"/>
          </a:p>
        </p:txBody>
      </p:sp>
    </p:spTree>
    <p:extLst>
      <p:ext uri="{BB962C8B-B14F-4D97-AF65-F5344CB8AC3E}">
        <p14:creationId xmlns:p14="http://schemas.microsoft.com/office/powerpoint/2010/main" val="3974710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a:t>
            </a:fld>
            <a:endParaRPr lang="zh-CN" altLang="en-US"/>
          </a:p>
        </p:txBody>
      </p:sp>
    </p:spTree>
    <p:extLst>
      <p:ext uri="{BB962C8B-B14F-4D97-AF65-F5344CB8AC3E}">
        <p14:creationId xmlns:p14="http://schemas.microsoft.com/office/powerpoint/2010/main" val="2049650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4</a:t>
            </a:fld>
            <a:endParaRPr lang="zh-CN" altLang="en-US"/>
          </a:p>
        </p:txBody>
      </p:sp>
    </p:spTree>
    <p:extLst>
      <p:ext uri="{BB962C8B-B14F-4D97-AF65-F5344CB8AC3E}">
        <p14:creationId xmlns:p14="http://schemas.microsoft.com/office/powerpoint/2010/main" val="2167294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a:t>
            </a:fld>
            <a:endParaRPr lang="zh-CN" altLang="en-US"/>
          </a:p>
        </p:txBody>
      </p:sp>
    </p:spTree>
    <p:extLst>
      <p:ext uri="{BB962C8B-B14F-4D97-AF65-F5344CB8AC3E}">
        <p14:creationId xmlns:p14="http://schemas.microsoft.com/office/powerpoint/2010/main" val="4102495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6</a:t>
            </a:fld>
            <a:endParaRPr lang="zh-CN" altLang="en-US"/>
          </a:p>
        </p:txBody>
      </p:sp>
    </p:spTree>
    <p:extLst>
      <p:ext uri="{BB962C8B-B14F-4D97-AF65-F5344CB8AC3E}">
        <p14:creationId xmlns:p14="http://schemas.microsoft.com/office/powerpoint/2010/main" val="68319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7</a:t>
            </a:fld>
            <a:endParaRPr lang="zh-CN" altLang="en-US"/>
          </a:p>
        </p:txBody>
      </p:sp>
    </p:spTree>
    <p:extLst>
      <p:ext uri="{BB962C8B-B14F-4D97-AF65-F5344CB8AC3E}">
        <p14:creationId xmlns:p14="http://schemas.microsoft.com/office/powerpoint/2010/main" val="2338991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15</a:t>
            </a:fld>
            <a:endParaRPr lang="zh-CN" altLang="en-US"/>
          </a:p>
        </p:txBody>
      </p:sp>
    </p:spTree>
    <p:extLst>
      <p:ext uri="{BB962C8B-B14F-4D97-AF65-F5344CB8AC3E}">
        <p14:creationId xmlns:p14="http://schemas.microsoft.com/office/powerpoint/2010/main" val="3527018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2D71-B5ED-F161-35FF-5581A8486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0D8F0E-582C-F089-CFFA-C3E3E0A19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3C6FAE-C2D0-DA96-65DA-11464654BEF3}"/>
              </a:ext>
            </a:extLst>
          </p:cNvPr>
          <p:cNvSpPr>
            <a:spLocks noGrp="1"/>
          </p:cNvSpPr>
          <p:nvPr>
            <p:ph type="dt" sz="half" idx="10"/>
          </p:nvPr>
        </p:nvSpPr>
        <p:spPr/>
        <p:txBody>
          <a:bodyPr/>
          <a:lstStyle/>
          <a:p>
            <a:fld id="{B969E57D-EDBD-4391-9475-AAF5F60CB834}" type="datetimeFigureOut">
              <a:rPr lang="zh-CN" altLang="en-US" smtClean="0"/>
              <a:t>2023/3/11</a:t>
            </a:fld>
            <a:endParaRPr lang="zh-CN" altLang="en-US"/>
          </a:p>
        </p:txBody>
      </p:sp>
      <p:sp>
        <p:nvSpPr>
          <p:cNvPr id="5" name="页脚占位符 4">
            <a:extLst>
              <a:ext uri="{FF2B5EF4-FFF2-40B4-BE49-F238E27FC236}">
                <a16:creationId xmlns:a16="http://schemas.microsoft.com/office/drawing/2014/main" id="{61D6053B-0AE4-2E1A-8947-9CE337C8B5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2481B-C3BF-189A-58F8-DCF81B7CD78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2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6C7B-B71F-B7BC-1207-2A1F866D7C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0F7041-7662-F2B5-9F00-3F74B879D8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17314B-6EAF-A5B1-B7D7-0547EE275627}"/>
              </a:ext>
            </a:extLst>
          </p:cNvPr>
          <p:cNvSpPr>
            <a:spLocks noGrp="1"/>
          </p:cNvSpPr>
          <p:nvPr>
            <p:ph type="dt" sz="half" idx="10"/>
          </p:nvPr>
        </p:nvSpPr>
        <p:spPr/>
        <p:txBody>
          <a:bodyPr/>
          <a:lstStyle/>
          <a:p>
            <a:fld id="{B969E57D-EDBD-4391-9475-AAF5F60CB834}" type="datetimeFigureOut">
              <a:rPr lang="zh-CN" altLang="en-US" smtClean="0"/>
              <a:t>2023/3/11</a:t>
            </a:fld>
            <a:endParaRPr lang="zh-CN" altLang="en-US"/>
          </a:p>
        </p:txBody>
      </p:sp>
      <p:sp>
        <p:nvSpPr>
          <p:cNvPr id="5" name="页脚占位符 4">
            <a:extLst>
              <a:ext uri="{FF2B5EF4-FFF2-40B4-BE49-F238E27FC236}">
                <a16:creationId xmlns:a16="http://schemas.microsoft.com/office/drawing/2014/main" id="{1DF2F211-7702-A67F-DBC8-537499978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752B1-F202-198A-4E3C-D82E0952844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66151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325B23-8DB3-DB44-AC0D-92ADEF787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40E0D-C849-9058-02A5-121180D796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827738-1395-E42B-561F-6ACE31EF6164}"/>
              </a:ext>
            </a:extLst>
          </p:cNvPr>
          <p:cNvSpPr>
            <a:spLocks noGrp="1"/>
          </p:cNvSpPr>
          <p:nvPr>
            <p:ph type="dt" sz="half" idx="10"/>
          </p:nvPr>
        </p:nvSpPr>
        <p:spPr/>
        <p:txBody>
          <a:bodyPr/>
          <a:lstStyle/>
          <a:p>
            <a:fld id="{B969E57D-EDBD-4391-9475-AAF5F60CB834}" type="datetimeFigureOut">
              <a:rPr lang="zh-CN" altLang="en-US" smtClean="0"/>
              <a:t>2023/3/11</a:t>
            </a:fld>
            <a:endParaRPr lang="zh-CN" altLang="en-US"/>
          </a:p>
        </p:txBody>
      </p:sp>
      <p:sp>
        <p:nvSpPr>
          <p:cNvPr id="5" name="页脚占位符 4">
            <a:extLst>
              <a:ext uri="{FF2B5EF4-FFF2-40B4-BE49-F238E27FC236}">
                <a16:creationId xmlns:a16="http://schemas.microsoft.com/office/drawing/2014/main" id="{5AB8242E-0974-8663-A53E-688449DCD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8AB1A-4F02-7A4B-E6E5-D920C8FD50B3}"/>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80452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1DD92-A020-B31E-5D81-C1E10C2191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89F33-9FC5-36D8-E2A9-718BA8F0E5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474E9-38AC-0E52-CED2-F0F6CA275924}"/>
              </a:ext>
            </a:extLst>
          </p:cNvPr>
          <p:cNvSpPr>
            <a:spLocks noGrp="1"/>
          </p:cNvSpPr>
          <p:nvPr>
            <p:ph type="dt" sz="half" idx="10"/>
          </p:nvPr>
        </p:nvSpPr>
        <p:spPr/>
        <p:txBody>
          <a:bodyPr/>
          <a:lstStyle/>
          <a:p>
            <a:fld id="{B969E57D-EDBD-4391-9475-AAF5F60CB834}" type="datetimeFigureOut">
              <a:rPr lang="zh-CN" altLang="en-US" smtClean="0"/>
              <a:t>2023/3/11</a:t>
            </a:fld>
            <a:endParaRPr lang="zh-CN" altLang="en-US"/>
          </a:p>
        </p:txBody>
      </p:sp>
      <p:sp>
        <p:nvSpPr>
          <p:cNvPr id="5" name="页脚占位符 4">
            <a:extLst>
              <a:ext uri="{FF2B5EF4-FFF2-40B4-BE49-F238E27FC236}">
                <a16:creationId xmlns:a16="http://schemas.microsoft.com/office/drawing/2014/main" id="{5A5BD8EE-28FC-A785-158D-EC20C2E435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9C717-3F8D-C313-5AC3-15A8D2C17D8C}"/>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1741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AD16F-9E51-9B86-B37F-0AEEE943EC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4917D-3F79-8E54-5674-D1DB7D9C0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3AE19F-687D-5CFB-4D16-D4BC7A078F78}"/>
              </a:ext>
            </a:extLst>
          </p:cNvPr>
          <p:cNvSpPr>
            <a:spLocks noGrp="1"/>
          </p:cNvSpPr>
          <p:nvPr>
            <p:ph type="dt" sz="half" idx="10"/>
          </p:nvPr>
        </p:nvSpPr>
        <p:spPr/>
        <p:txBody>
          <a:bodyPr/>
          <a:lstStyle/>
          <a:p>
            <a:fld id="{B969E57D-EDBD-4391-9475-AAF5F60CB834}" type="datetimeFigureOut">
              <a:rPr lang="zh-CN" altLang="en-US" smtClean="0"/>
              <a:t>2023/3/11</a:t>
            </a:fld>
            <a:endParaRPr lang="zh-CN" altLang="en-US"/>
          </a:p>
        </p:txBody>
      </p:sp>
      <p:sp>
        <p:nvSpPr>
          <p:cNvPr id="5" name="页脚占位符 4">
            <a:extLst>
              <a:ext uri="{FF2B5EF4-FFF2-40B4-BE49-F238E27FC236}">
                <a16:creationId xmlns:a16="http://schemas.microsoft.com/office/drawing/2014/main" id="{613646A2-4A25-B327-CC81-EF69C9D54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FB235-44EF-B817-B150-967DC732DD4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848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28C3-3FF2-87C1-4556-F0F00A98F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3451F-2EB5-4E09-5AA5-216585F220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6E53E9-F307-6016-1899-485AE436A9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EDF867-2A63-E830-2B48-50FB791665F2}"/>
              </a:ext>
            </a:extLst>
          </p:cNvPr>
          <p:cNvSpPr>
            <a:spLocks noGrp="1"/>
          </p:cNvSpPr>
          <p:nvPr>
            <p:ph type="dt" sz="half" idx="10"/>
          </p:nvPr>
        </p:nvSpPr>
        <p:spPr/>
        <p:txBody>
          <a:bodyPr/>
          <a:lstStyle/>
          <a:p>
            <a:fld id="{B969E57D-EDBD-4391-9475-AAF5F60CB834}" type="datetimeFigureOut">
              <a:rPr lang="zh-CN" altLang="en-US" smtClean="0"/>
              <a:t>2023/3/11</a:t>
            </a:fld>
            <a:endParaRPr lang="zh-CN" altLang="en-US"/>
          </a:p>
        </p:txBody>
      </p:sp>
      <p:sp>
        <p:nvSpPr>
          <p:cNvPr id="6" name="页脚占位符 5">
            <a:extLst>
              <a:ext uri="{FF2B5EF4-FFF2-40B4-BE49-F238E27FC236}">
                <a16:creationId xmlns:a16="http://schemas.microsoft.com/office/drawing/2014/main" id="{9D4E42B5-40A2-139E-1BB7-A86107B4F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284A2-E4F2-8A04-4616-46E06B9FB66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0326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327A8-9BF0-38BB-6C89-B6A6DE6C9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130F5-107E-9507-E588-CCC26EDCF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05EB17-758E-004F-20A1-A0BFFB09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8F15E5-6DAD-E0CE-570C-ED72A8593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8C424-C02C-6B99-7D43-43630FD39F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6C001F-0E0A-CA79-EF21-0651550DD25E}"/>
              </a:ext>
            </a:extLst>
          </p:cNvPr>
          <p:cNvSpPr>
            <a:spLocks noGrp="1"/>
          </p:cNvSpPr>
          <p:nvPr>
            <p:ph type="dt" sz="half" idx="10"/>
          </p:nvPr>
        </p:nvSpPr>
        <p:spPr/>
        <p:txBody>
          <a:bodyPr/>
          <a:lstStyle/>
          <a:p>
            <a:fld id="{B969E57D-EDBD-4391-9475-AAF5F60CB834}" type="datetimeFigureOut">
              <a:rPr lang="zh-CN" altLang="en-US" smtClean="0"/>
              <a:t>2023/3/11</a:t>
            </a:fld>
            <a:endParaRPr lang="zh-CN" altLang="en-US"/>
          </a:p>
        </p:txBody>
      </p:sp>
      <p:sp>
        <p:nvSpPr>
          <p:cNvPr id="8" name="页脚占位符 7">
            <a:extLst>
              <a:ext uri="{FF2B5EF4-FFF2-40B4-BE49-F238E27FC236}">
                <a16:creationId xmlns:a16="http://schemas.microsoft.com/office/drawing/2014/main" id="{52150052-7F75-9E1F-A3B9-424A5BB4FC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36C10C-BFF8-4EF9-DE3F-F95D1077FB69}"/>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88569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8297-C53A-7B80-809D-D2A63D1D3F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80FF3F-67D4-8520-39A7-503416AF2F1A}"/>
              </a:ext>
            </a:extLst>
          </p:cNvPr>
          <p:cNvSpPr>
            <a:spLocks noGrp="1"/>
          </p:cNvSpPr>
          <p:nvPr>
            <p:ph type="dt" sz="half" idx="10"/>
          </p:nvPr>
        </p:nvSpPr>
        <p:spPr/>
        <p:txBody>
          <a:bodyPr/>
          <a:lstStyle/>
          <a:p>
            <a:fld id="{B969E57D-EDBD-4391-9475-AAF5F60CB834}" type="datetimeFigureOut">
              <a:rPr lang="zh-CN" altLang="en-US" smtClean="0"/>
              <a:t>2023/3/11</a:t>
            </a:fld>
            <a:endParaRPr lang="zh-CN" altLang="en-US"/>
          </a:p>
        </p:txBody>
      </p:sp>
      <p:sp>
        <p:nvSpPr>
          <p:cNvPr id="4" name="页脚占位符 3">
            <a:extLst>
              <a:ext uri="{FF2B5EF4-FFF2-40B4-BE49-F238E27FC236}">
                <a16:creationId xmlns:a16="http://schemas.microsoft.com/office/drawing/2014/main" id="{A30BE16C-C077-0772-6519-549174AD1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EF648-7B23-09C2-8FCD-3ABF83AD4A3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25438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C23F8-1F0B-04FD-EFF5-119B022D52D4}"/>
              </a:ext>
            </a:extLst>
          </p:cNvPr>
          <p:cNvSpPr>
            <a:spLocks noGrp="1"/>
          </p:cNvSpPr>
          <p:nvPr>
            <p:ph type="dt" sz="half" idx="10"/>
          </p:nvPr>
        </p:nvSpPr>
        <p:spPr/>
        <p:txBody>
          <a:bodyPr/>
          <a:lstStyle/>
          <a:p>
            <a:fld id="{B969E57D-EDBD-4391-9475-AAF5F60CB834}" type="datetimeFigureOut">
              <a:rPr lang="zh-CN" altLang="en-US" smtClean="0"/>
              <a:t>2023/3/11</a:t>
            </a:fld>
            <a:endParaRPr lang="zh-CN" altLang="en-US"/>
          </a:p>
        </p:txBody>
      </p:sp>
      <p:sp>
        <p:nvSpPr>
          <p:cNvPr id="3" name="页脚占位符 2">
            <a:extLst>
              <a:ext uri="{FF2B5EF4-FFF2-40B4-BE49-F238E27FC236}">
                <a16:creationId xmlns:a16="http://schemas.microsoft.com/office/drawing/2014/main" id="{57F982DE-B718-EFFE-4588-C779AF17CB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7DD1FD-A313-D3CA-212B-7E0902FCDC7B}"/>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54897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4BC4-CE33-1FA2-0C4B-A2EBDA06D7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99381-2CDE-E539-9AD4-88D5BF5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F2561-CF43-E350-0A9E-9AEE8511C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3A5C4F-0501-F6B7-DB3A-9417E66964CD}"/>
              </a:ext>
            </a:extLst>
          </p:cNvPr>
          <p:cNvSpPr>
            <a:spLocks noGrp="1"/>
          </p:cNvSpPr>
          <p:nvPr>
            <p:ph type="dt" sz="half" idx="10"/>
          </p:nvPr>
        </p:nvSpPr>
        <p:spPr/>
        <p:txBody>
          <a:bodyPr/>
          <a:lstStyle/>
          <a:p>
            <a:fld id="{B969E57D-EDBD-4391-9475-AAF5F60CB834}" type="datetimeFigureOut">
              <a:rPr lang="zh-CN" altLang="en-US" smtClean="0"/>
              <a:t>2023/3/11</a:t>
            </a:fld>
            <a:endParaRPr lang="zh-CN" altLang="en-US"/>
          </a:p>
        </p:txBody>
      </p:sp>
      <p:sp>
        <p:nvSpPr>
          <p:cNvPr id="6" name="页脚占位符 5">
            <a:extLst>
              <a:ext uri="{FF2B5EF4-FFF2-40B4-BE49-F238E27FC236}">
                <a16:creationId xmlns:a16="http://schemas.microsoft.com/office/drawing/2014/main" id="{BB6F6FAD-0969-7B64-7A7E-8336A2137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BC5E60-28B5-D3A5-3224-E6A1FD98A2A6}"/>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38517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4CA31-D698-2809-A0C7-DB1C404187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F8A500-05AF-2491-22C1-14D41A9D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30E805-E798-C42D-8903-AB0A9014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FF19E1-CDDD-10E8-3A17-491E03FBE02B}"/>
              </a:ext>
            </a:extLst>
          </p:cNvPr>
          <p:cNvSpPr>
            <a:spLocks noGrp="1"/>
          </p:cNvSpPr>
          <p:nvPr>
            <p:ph type="dt" sz="half" idx="10"/>
          </p:nvPr>
        </p:nvSpPr>
        <p:spPr/>
        <p:txBody>
          <a:bodyPr/>
          <a:lstStyle/>
          <a:p>
            <a:fld id="{B969E57D-EDBD-4391-9475-AAF5F60CB834}" type="datetimeFigureOut">
              <a:rPr lang="zh-CN" altLang="en-US" smtClean="0"/>
              <a:t>2023/3/11</a:t>
            </a:fld>
            <a:endParaRPr lang="zh-CN" altLang="en-US"/>
          </a:p>
        </p:txBody>
      </p:sp>
      <p:sp>
        <p:nvSpPr>
          <p:cNvPr id="6" name="页脚占位符 5">
            <a:extLst>
              <a:ext uri="{FF2B5EF4-FFF2-40B4-BE49-F238E27FC236}">
                <a16:creationId xmlns:a16="http://schemas.microsoft.com/office/drawing/2014/main" id="{33D610BC-8834-C0FA-77E5-A49C3CC4BF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D635A-BBE1-8F7E-661D-C75B20B9C18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2056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4B5298-862C-3F33-AAE6-48A4F71E1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BB7860-9930-A457-7DB1-CB23578CD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96A2A-ACF0-1009-E77E-60D34D24A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9E57D-EDBD-4391-9475-AAF5F60CB834}" type="datetimeFigureOut">
              <a:rPr lang="zh-CN" altLang="en-US" smtClean="0"/>
              <a:t>2023/3/11</a:t>
            </a:fld>
            <a:endParaRPr lang="zh-CN" altLang="en-US"/>
          </a:p>
        </p:txBody>
      </p:sp>
      <p:sp>
        <p:nvSpPr>
          <p:cNvPr id="5" name="页脚占位符 4">
            <a:extLst>
              <a:ext uri="{FF2B5EF4-FFF2-40B4-BE49-F238E27FC236}">
                <a16:creationId xmlns:a16="http://schemas.microsoft.com/office/drawing/2014/main" id="{7D4F80FE-AF1D-B66A-BF86-777C6C04A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FF4AA6-9A99-9CC8-43E0-F6E70DCB4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38200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有文字的</a:t>
            </a:r>
            <a:r>
              <a:rPr lang="en-US" altLang="zh-CN" dirty="0">
                <a:latin typeface="楷体" panose="02010609060101010101" pitchFamily="49" charset="-122"/>
                <a:ea typeface="楷体" panose="02010609060101010101" pitchFamily="49" charset="-122"/>
              </a:rPr>
              <a:t>PPT</a:t>
            </a:r>
            <a:r>
              <a:rPr lang="zh-CN" altLang="en-US" dirty="0">
                <a:latin typeface="楷体" panose="02010609060101010101" pitchFamily="49" charset="-122"/>
                <a:ea typeface="楷体" panose="02010609060101010101" pitchFamily="49" charset="-122"/>
              </a:rPr>
              <a:t>只是作为提示切换时机的备份，实际上是隐藏的不会播放出来</a:t>
            </a:r>
          </a:p>
        </p:txBody>
      </p:sp>
    </p:spTree>
    <p:extLst>
      <p:ext uri="{BB962C8B-B14F-4D97-AF65-F5344CB8AC3E}">
        <p14:creationId xmlns:p14="http://schemas.microsoft.com/office/powerpoint/2010/main" val="536380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2</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a:xfrm>
            <a:off x="831850" y="4589463"/>
            <a:ext cx="10515600" cy="2091255"/>
          </a:xfrm>
        </p:spPr>
        <p:txBody>
          <a:bodyPr>
            <a:normAutofit fontScale="85000" lnSpcReduction="10000"/>
          </a:bodyPr>
          <a:lstStyle/>
          <a:p>
            <a:r>
              <a:rPr lang="en-US" altLang="zh-CN" sz="2800" dirty="0">
                <a:latin typeface="Times New Roman" panose="02020603050405020304" pitchFamily="18" charset="0"/>
                <a:cs typeface="Times New Roman" panose="02020603050405020304" pitchFamily="18" charset="0"/>
              </a:rPr>
              <a:t>Last scene ending with:</a:t>
            </a:r>
          </a:p>
          <a:p>
            <a:pPr algn="l"/>
            <a:r>
              <a:rPr lang="en-US" altLang="zh-CN" sz="2600" b="0" i="0" u="none" strike="noStrike" baseline="0" dirty="0">
                <a:solidFill>
                  <a:srgbClr val="333333"/>
                </a:solidFill>
                <a:latin typeface="OpenSans-Regular"/>
              </a:rPr>
              <a:t>Mr. G: </a:t>
            </a:r>
            <a:r>
              <a:rPr lang="en-US" altLang="zh-CN" sz="2600" b="0" i="1" u="none" strike="noStrike" baseline="0" dirty="0">
                <a:solidFill>
                  <a:srgbClr val="818181"/>
                </a:solidFill>
                <a:latin typeface="OpenSans-Italic"/>
              </a:rPr>
              <a:t>(frown) </a:t>
            </a:r>
            <a:r>
              <a:rPr lang="en-US" altLang="zh-CN" sz="2600" b="0" i="0" u="none" strike="noStrike" baseline="0" dirty="0">
                <a:solidFill>
                  <a:srgbClr val="333333"/>
                </a:solidFill>
                <a:latin typeface="OpenSans-Regular"/>
              </a:rPr>
              <a:t>A bet? Oh gentlemen, I am astonished at your purpose, and that you should call it ... a scrap of paper. Allow me to draw your attention to the text. </a:t>
            </a:r>
            <a:r>
              <a:rPr lang="en-US" altLang="zh-CN" sz="2600" b="0" i="1" u="none" strike="noStrike" baseline="0" dirty="0">
                <a:solidFill>
                  <a:srgbClr val="818181"/>
                </a:solidFill>
                <a:latin typeface="OpenSans-Italic"/>
              </a:rPr>
              <a:t>(reads, slowly and carefully) </a:t>
            </a:r>
            <a:r>
              <a:rPr lang="en-US" altLang="zh-CN" sz="2600" b="0" i="0" u="none" strike="noStrike" baseline="0" dirty="0">
                <a:solidFill>
                  <a:srgbClr val="333333"/>
                </a:solidFill>
                <a:latin typeface="OpenSans-Regular"/>
              </a:rPr>
              <a:t>I promise to pay the bearer on demand the sum of one million pounds.</a:t>
            </a:r>
          </a:p>
          <a:p>
            <a:pPr algn="l"/>
            <a:r>
              <a:rPr lang="en-US" altLang="zh-CN" sz="2600" b="0" i="1" u="none" strike="noStrike" baseline="0" dirty="0">
                <a:solidFill>
                  <a:srgbClr val="818181"/>
                </a:solidFill>
                <a:latin typeface="OpenSans-Italic"/>
              </a:rPr>
              <a:t>(R.M. and O.M. looked at each other, smiled again and nodded without saying a word.)</a:t>
            </a:r>
            <a:endParaRPr lang="zh-CN" alt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571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4A44B28-36AE-813F-BADF-2C330375418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0"/>
            <a:ext cx="12263438" cy="8179617"/>
          </a:xfrm>
          <a:prstGeom prst="rect">
            <a:avLst/>
          </a:prstGeom>
        </p:spPr>
      </p:pic>
    </p:spTree>
    <p:extLst>
      <p:ext uri="{BB962C8B-B14F-4D97-AF65-F5344CB8AC3E}">
        <p14:creationId xmlns:p14="http://schemas.microsoft.com/office/powerpoint/2010/main" val="242486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6146" name="Picture 2" descr="Classic dining table - BELLA VITA - Modenese Interiors Luxury Furniture -  wooden / rectangular / round">
            <a:extLst>
              <a:ext uri="{FF2B5EF4-FFF2-40B4-BE49-F238E27FC236}">
                <a16:creationId xmlns:a16="http://schemas.microsoft.com/office/drawing/2014/main" id="{C60447C9-B768-D23A-5B68-80B5C631B0A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697377" y="0"/>
            <a:ext cx="1334079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creepy">
            <a:hlinkClick r:id="" action="ppaction://media"/>
            <a:extLst>
              <a:ext uri="{FF2B5EF4-FFF2-40B4-BE49-F238E27FC236}">
                <a16:creationId xmlns:a16="http://schemas.microsoft.com/office/drawing/2014/main" id="{1A9619B1-FAC4-A233-0B84-9FEF4006F371}"/>
              </a:ext>
            </a:extLst>
          </p:cNvPr>
          <p:cNvPicPr>
            <a:picLocks noChangeAspect="1"/>
          </p:cNvPicPr>
          <p:nvPr>
            <a:audioFile r:link="rId2"/>
            <p:extLst>
              <p:ext uri="{DAA4B4D4-6D71-4841-9C94-3DE7FCFB9230}">
                <p14:media xmlns:p14="http://schemas.microsoft.com/office/powerpoint/2010/main" r:embed="rId1">
                  <p14:fade in="1000" out="3000"/>
                </p14:media>
              </p:ext>
            </p:extLst>
          </p:nvPr>
        </p:nvPicPr>
        <p:blipFill>
          <a:blip r:embed="rId6"/>
          <a:stretch>
            <a:fillRect/>
          </a:stretch>
        </p:blipFill>
        <p:spPr>
          <a:xfrm>
            <a:off x="12722225" y="6553200"/>
            <a:ext cx="304800" cy="304800"/>
          </a:xfrm>
          <a:prstGeom prst="rect">
            <a:avLst/>
          </a:prstGeom>
        </p:spPr>
      </p:pic>
    </p:spTree>
    <p:extLst>
      <p:ext uri="{BB962C8B-B14F-4D97-AF65-F5344CB8AC3E}">
        <p14:creationId xmlns:p14="http://schemas.microsoft.com/office/powerpoint/2010/main" val="143744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2</a:t>
            </a:r>
            <a:endParaRPr lang="zh-CN" altLang="en-US" dirty="0">
              <a:latin typeface="Times New Roman" panose="02020603050405020304" pitchFamily="18" charset="0"/>
              <a:cs typeface="Times New Roman" panose="02020603050405020304" pitchFamily="18" charset="0"/>
            </a:endParaRPr>
          </a:p>
        </p:txBody>
      </p:sp>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a:bodyPr>
          <a:lstStyle/>
          <a:p>
            <a:r>
              <a:rPr lang="en-US" altLang="zh-CN" sz="2600" dirty="0">
                <a:latin typeface="Times New Roman" panose="02020603050405020304" pitchFamily="18" charset="0"/>
                <a:cs typeface="Times New Roman" panose="02020603050405020304" pitchFamily="18" charset="0"/>
              </a:rPr>
              <a:t>Last act ending with:</a:t>
            </a:r>
          </a:p>
          <a:p>
            <a:pPr algn="l"/>
            <a:r>
              <a:rPr lang="en-US" altLang="zh-CN" sz="2800" b="0" i="1" u="none" strike="noStrike" baseline="0" dirty="0">
                <a:solidFill>
                  <a:srgbClr val="333333"/>
                </a:solidFill>
                <a:latin typeface="OpenSans-Italic"/>
              </a:rPr>
              <a:t>(O.M. and R.M. standing up too)</a:t>
            </a:r>
          </a:p>
          <a:p>
            <a:pPr algn="l"/>
            <a:r>
              <a:rPr lang="en-US" altLang="zh-CN" sz="2800" b="0" i="0" u="none" strike="noStrike" baseline="0" dirty="0">
                <a:solidFill>
                  <a:srgbClr val="333333"/>
                </a:solidFill>
                <a:latin typeface="OpenSans-Regular"/>
              </a:rPr>
              <a:t>R.M.: Mr. Adams! </a:t>
            </a:r>
            <a:r>
              <a:rPr lang="en-US" altLang="zh-CN" sz="2800" b="0" i="1" u="none" strike="noStrike" baseline="0" dirty="0">
                <a:solidFill>
                  <a:srgbClr val="818181"/>
                </a:solidFill>
                <a:latin typeface="OpenSans-Italic"/>
              </a:rPr>
              <a:t>(pause for a while, then with a smile) </a:t>
            </a:r>
            <a:r>
              <a:rPr lang="en-US" altLang="zh-CN" sz="2800" b="0" i="0" u="none" strike="noStrike" baseline="0" dirty="0">
                <a:solidFill>
                  <a:srgbClr val="333333"/>
                </a:solidFill>
                <a:latin typeface="OpenSans-Regular"/>
              </a:rPr>
              <a:t>Wish you good luck.</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(slightly sighing) </a:t>
            </a:r>
            <a:r>
              <a:rPr lang="en-US" altLang="zh-CN" sz="2800" b="0" i="0" u="none" strike="noStrike" baseline="0" dirty="0">
                <a:solidFill>
                  <a:srgbClr val="333333"/>
                </a:solidFill>
                <a:latin typeface="OpenSans-Regular"/>
              </a:rPr>
              <a:t>Thank you, sir. Goodbye.</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2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GQ 100: The Best Suit Shops in America | GQ">
            <a:extLst>
              <a:ext uri="{FF2B5EF4-FFF2-40B4-BE49-F238E27FC236}">
                <a16:creationId xmlns:a16="http://schemas.microsoft.com/office/drawing/2014/main" id="{761F962F-AA12-530D-5C95-9F7DA6E06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64" y="-1596567"/>
            <a:ext cx="12683807" cy="845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183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AC355C-1008-C551-C36C-FC9498D30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0638"/>
            <a:ext cx="12380595" cy="824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2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DA17E61-F72A-3E6F-798C-1BC1C2D67738}"/>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Bumbles?</a:t>
            </a:r>
          </a:p>
          <a:p>
            <a:pPr algn="l"/>
            <a:r>
              <a:rPr lang="en-US" altLang="zh-CN" b="0" i="0" u="none" strike="noStrike" baseline="0" dirty="0">
                <a:solidFill>
                  <a:srgbClr val="333333"/>
                </a:solidFill>
                <a:latin typeface="OpenSans-Regular"/>
              </a:rPr>
              <a:t>C.S.M: The very place, quiet, modest and discretion itself. </a:t>
            </a:r>
            <a:r>
              <a:rPr lang="en-US" altLang="zh-CN" b="0" i="1" u="none" strike="noStrike" baseline="0" dirty="0">
                <a:solidFill>
                  <a:srgbClr val="818181"/>
                </a:solidFill>
                <a:latin typeface="OpenSans-Italic"/>
              </a:rPr>
              <a:t>(with a very </a:t>
            </a:r>
            <a:r>
              <a:rPr lang="en-US" altLang="zh-CN" b="0" i="1" u="none" strike="noStrike" baseline="0" dirty="0" err="1">
                <a:solidFill>
                  <a:srgbClr val="818181"/>
                </a:solidFill>
                <a:latin typeface="OpenSans-Italic"/>
              </a:rPr>
              <a:t>very</a:t>
            </a:r>
            <a:r>
              <a:rPr lang="en-US" altLang="zh-CN" b="0" i="1" u="none" strike="noStrike" baseline="0" dirty="0">
                <a:solidFill>
                  <a:srgbClr val="818181"/>
                </a:solidFill>
                <a:latin typeface="OpenSans-Italic"/>
              </a:rPr>
              <a:t> sycophantic smile) </a:t>
            </a:r>
            <a:r>
              <a:rPr lang="en-US" altLang="zh-CN" b="0" i="0" u="none" strike="noStrike" baseline="0" dirty="0">
                <a:solidFill>
                  <a:srgbClr val="333333"/>
                </a:solidFill>
                <a:latin typeface="OpenSans-Regular"/>
              </a:rPr>
              <a:t>Luckily for you I have a relative on the management. Leave it to me.</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5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08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B250CDB4-C91A-BAB8-C725-A1C90FE756D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a:solidFill>
                  <a:srgbClr val="333333"/>
                </a:solidFill>
                <a:latin typeface="OpenSans-Regular"/>
              </a:rPr>
              <a:t>Rock: </a:t>
            </a:r>
            <a:r>
              <a:rPr lang="en-US" altLang="zh-CN" sz="2800" b="0" i="1" u="none" strike="noStrike" baseline="0" dirty="0">
                <a:solidFill>
                  <a:srgbClr val="818181"/>
                </a:solidFill>
                <a:latin typeface="OpenSans-Italic"/>
              </a:rPr>
              <a:t>(Holds out his hand)</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(Shakes hands with Rock) (To Rock, proudly) </a:t>
            </a:r>
            <a:r>
              <a:rPr lang="en-US" altLang="zh-CN" sz="2800" b="0" i="0" u="none" strike="noStrike" baseline="0" dirty="0">
                <a:solidFill>
                  <a:srgbClr val="333333"/>
                </a:solidFill>
                <a:latin typeface="OpenSans-Regular"/>
              </a:rPr>
              <a:t>For the next month, I’m H.A., the American Millionaire.</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775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llroom Wallpapers (57+ pictures)">
            <a:extLst>
              <a:ext uri="{FF2B5EF4-FFF2-40B4-BE49-F238E27FC236}">
                <a16:creationId xmlns:a16="http://schemas.microsoft.com/office/drawing/2014/main" id="{BDC873F3-D72B-0EB5-E93A-25D8DDE90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16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背景和演戏时台上演员的布局是否一致要再看看，不对的话可以镜像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翻转</a:t>
            </a:r>
          </a:p>
        </p:txBody>
      </p:sp>
    </p:spTree>
    <p:extLst>
      <p:ext uri="{BB962C8B-B14F-4D97-AF65-F5344CB8AC3E}">
        <p14:creationId xmlns:p14="http://schemas.microsoft.com/office/powerpoint/2010/main" val="701231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2</a:t>
            </a:r>
            <a:endParaRPr lang="zh-CN" altLang="en-US"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597C64CA-EFF7-60B0-D894-EEA1A29C14E3}"/>
              </a:ext>
            </a:extLst>
          </p:cNvPr>
          <p:cNvSpPr>
            <a:spLocks noGrp="1"/>
          </p:cNvSpPr>
          <p:nvPr>
            <p:ph type="body" idx="1"/>
          </p:nvPr>
        </p:nvSpPr>
        <p:spPr>
          <a:xfrm>
            <a:off x="831850" y="4589463"/>
            <a:ext cx="10515600" cy="2091255"/>
          </a:xfrm>
        </p:spPr>
        <p:txBody>
          <a:bodyPr>
            <a:normAutofit fontScale="92500" lnSpcReduction="10000"/>
          </a:bodyPr>
          <a:lstStyle/>
          <a:p>
            <a:r>
              <a:rPr lang="en-US" altLang="zh-CN" sz="2600"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Guest 3: Now, Mr. Adams, I want you to make the acquaintance of Sir William Collins...</a:t>
            </a:r>
          </a:p>
          <a:p>
            <a:pPr algn="l"/>
            <a:r>
              <a:rPr lang="en-US" altLang="zh-CN" b="0" i="1" u="none" strike="noStrike" baseline="0" dirty="0">
                <a:solidFill>
                  <a:srgbClr val="818181"/>
                </a:solidFill>
                <a:latin typeface="OpenSans-Italic"/>
              </a:rPr>
              <a:t>(H.A. and Guest 3 off the stage)</a:t>
            </a:r>
          </a:p>
          <a:p>
            <a:pPr algn="l"/>
            <a:r>
              <a:rPr lang="en-US" altLang="zh-CN" b="0" i="0" u="none" strike="noStrike" baseline="0" dirty="0">
                <a:solidFill>
                  <a:srgbClr val="333333"/>
                </a:solidFill>
                <a:latin typeface="OpenSans-Regular"/>
              </a:rPr>
              <a:t>Guest 1: A man of character!</a:t>
            </a:r>
          </a:p>
          <a:p>
            <a:pPr algn="l"/>
            <a:r>
              <a:rPr lang="en-US" altLang="zh-CN" b="0" i="0" u="none" strike="noStrike" baseline="0" dirty="0">
                <a:solidFill>
                  <a:srgbClr val="333333"/>
                </a:solidFill>
                <a:latin typeface="OpenSans-Regular"/>
              </a:rPr>
              <a:t>Guest 2: We must invite him to lunch!</a:t>
            </a:r>
            <a:endParaRPr lang="zh-CN" alt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428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3591F84-05EA-EAC9-1ED9-B68162D46AC2}"/>
              </a:ext>
            </a:extLst>
          </p:cNvPr>
          <p:cNvSpPr txBox="1"/>
          <p:nvPr/>
        </p:nvSpPr>
        <p:spPr>
          <a:xfrm>
            <a:off x="2086729" y="3075057"/>
            <a:ext cx="8018542" cy="707886"/>
          </a:xfrm>
          <a:prstGeom prst="rect">
            <a:avLst/>
          </a:prstGeom>
          <a:noFill/>
        </p:spPr>
        <p:txBody>
          <a:bodyPr wrap="none" rtlCol="0">
            <a:spAutoFit/>
          </a:bodyPr>
          <a:lstStyle/>
          <a:p>
            <a:r>
              <a:rPr lang="en-US" altLang="zh-CN" sz="4000" dirty="0"/>
              <a:t>Garden</a:t>
            </a:r>
            <a:r>
              <a:rPr lang="zh-CN" altLang="en-US" sz="4000" dirty="0"/>
              <a:t>躲雨的场景 找不到合适的</a:t>
            </a:r>
            <a:r>
              <a:rPr lang="en-US" altLang="zh-CN" sz="4000" dirty="0">
                <a:sym typeface="Wingdings" panose="05000000000000000000" pitchFamily="2" charset="2"/>
              </a:rPr>
              <a:t></a:t>
            </a:r>
            <a:endParaRPr lang="zh-CN" altLang="en-US" sz="4000" dirty="0"/>
          </a:p>
        </p:txBody>
      </p:sp>
    </p:spTree>
    <p:extLst>
      <p:ext uri="{BB962C8B-B14F-4D97-AF65-F5344CB8AC3E}">
        <p14:creationId xmlns:p14="http://schemas.microsoft.com/office/powerpoint/2010/main" val="2007932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786689B-C6F6-729A-EC06-6EC2554F0ED2}"/>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1" u="none" strike="noStrike" baseline="0" dirty="0">
                <a:solidFill>
                  <a:srgbClr val="818181"/>
                </a:solidFill>
                <a:latin typeface="OpenSans-Italic"/>
              </a:rPr>
              <a:t>(Henry and P.L. off the stage.)</a:t>
            </a:r>
          </a:p>
          <a:p>
            <a:pPr algn="l"/>
            <a:r>
              <a:rPr lang="en-US" altLang="zh-CN" b="0" i="0" u="none" strike="noStrike" baseline="0" dirty="0">
                <a:solidFill>
                  <a:srgbClr val="333333"/>
                </a:solidFill>
                <a:latin typeface="OpenSans-Regular"/>
              </a:rPr>
              <a:t>N.: Henry is invited to the Home for Motherless Babies. After taking a look at the babies, he is taken to a charity auction. He doesn't want to donate much, but is urged by the audience to donate five thousand pounds.</a:t>
            </a:r>
            <a:endParaRPr lang="zh-CN" altLang="en-US"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433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89602A9-D818-E942-B5FC-9DC2A3AB9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
            <a:ext cx="12192000" cy="7891463"/>
          </a:xfrm>
          <a:prstGeom prst="rect">
            <a:avLst/>
          </a:prstGeom>
        </p:spPr>
      </p:pic>
    </p:spTree>
    <p:extLst>
      <p:ext uri="{BB962C8B-B14F-4D97-AF65-F5344CB8AC3E}">
        <p14:creationId xmlns:p14="http://schemas.microsoft.com/office/powerpoint/2010/main" val="3272197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6</a:t>
            </a:r>
            <a:endParaRPr lang="zh-CN" altLang="en-US" dirty="0">
              <a:latin typeface="Times New Roman" panose="02020603050405020304" pitchFamily="18" charset="0"/>
              <a:cs typeface="Times New Roman" panose="02020603050405020304" pitchFamily="18" charset="0"/>
            </a:endParaRPr>
          </a:p>
        </p:txBody>
      </p:sp>
      <p:sp>
        <p:nvSpPr>
          <p:cNvPr id="5" name="文本占位符 2">
            <a:extLst>
              <a:ext uri="{FF2B5EF4-FFF2-40B4-BE49-F238E27FC236}">
                <a16:creationId xmlns:a16="http://schemas.microsoft.com/office/drawing/2014/main" id="{1594A4DC-F43D-E496-3E3B-EDC93C27404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(Cheerfully) </a:t>
            </a:r>
            <a:r>
              <a:rPr lang="en-US" altLang="zh-CN" b="0" i="0" u="none" strike="noStrike" baseline="0" dirty="0">
                <a:solidFill>
                  <a:srgbClr val="333333"/>
                </a:solidFill>
                <a:latin typeface="OpenSans-Regular"/>
              </a:rPr>
              <a:t>Rock! We're not going. </a:t>
            </a:r>
            <a:r>
              <a:rPr lang="en-US" altLang="zh-CN" b="0" i="1" u="none" strike="noStrike" baseline="0" dirty="0">
                <a:solidFill>
                  <a:srgbClr val="818181"/>
                </a:solidFill>
                <a:latin typeface="OpenSans-Italic"/>
              </a:rPr>
              <a:t>(Tapping Rock on the shoulder) </a:t>
            </a:r>
            <a:r>
              <a:rPr lang="en-US" altLang="zh-CN" b="0" i="0" u="none" strike="noStrike" baseline="0" dirty="0">
                <a:solidFill>
                  <a:srgbClr val="333333"/>
                </a:solidFill>
                <a:latin typeface="OpenSans-Regular"/>
              </a:rPr>
              <a:t>Things always look bad at night. But in the morning the sun is shining and the birds are singing. We can't throw in the cards like this when the game is only halfway through.</a:t>
            </a:r>
            <a:endParaRPr lang="zh-CN" altLang="en-US"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632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1292134-4DC6-964B-12BE-178B564C3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551180"/>
            <a:ext cx="12306300" cy="8204200"/>
          </a:xfrm>
          <a:prstGeom prst="rect">
            <a:avLst/>
          </a:prstGeom>
        </p:spPr>
      </p:pic>
    </p:spTree>
    <p:extLst>
      <p:ext uri="{BB962C8B-B14F-4D97-AF65-F5344CB8AC3E}">
        <p14:creationId xmlns:p14="http://schemas.microsoft.com/office/powerpoint/2010/main" val="1573991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07A8532-5791-5B5D-CDCC-C5A395836BDE}"/>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err="1">
                <a:solidFill>
                  <a:srgbClr val="333333"/>
                </a:solidFill>
                <a:latin typeface="OpenSans-Regular"/>
              </a:rPr>
              <a:t>Mr.H</a:t>
            </a:r>
            <a:r>
              <a:rPr lang="en-US" altLang="zh-CN" sz="2800" b="0" i="0" u="none" strike="noStrike" baseline="0" dirty="0">
                <a:solidFill>
                  <a:srgbClr val="333333"/>
                </a:solidFill>
                <a:latin typeface="OpenSans-Regular"/>
              </a:rPr>
              <a:t>.: </a:t>
            </a:r>
            <a:r>
              <a:rPr lang="en-US" altLang="zh-CN" sz="2800" b="0" i="1" u="none" strike="noStrike" baseline="0" dirty="0">
                <a:solidFill>
                  <a:srgbClr val="818181"/>
                </a:solidFill>
                <a:latin typeface="OpenSans-Italic"/>
              </a:rPr>
              <a:t>(Excitedly) </a:t>
            </a:r>
            <a:r>
              <a:rPr lang="en-US" altLang="zh-CN" sz="2800" b="0" i="0" u="none" strike="noStrike" baseline="0" dirty="0">
                <a:solidFill>
                  <a:srgbClr val="333333"/>
                </a:solidFill>
                <a:latin typeface="OpenSans-Regular"/>
              </a:rPr>
              <a:t>I may use your name! Your name - think of it! Man, they'll flock in droves, these rich Londoners; they'll fight for that stock! I'm a made man, I'm a made man forever, and I'll never forget you as long as I live!</a:t>
            </a:r>
            <a:endParaRPr lang="zh-CN" altLang="en-US" sz="1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824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51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2</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4760940-78E9-A663-CC33-20900FE7DE9C}"/>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800" b="0" i="0" u="none" strike="noStrike" baseline="0" dirty="0" err="1">
                <a:solidFill>
                  <a:srgbClr val="333333"/>
                </a:solidFill>
                <a:latin typeface="OpenSans-Regular"/>
              </a:rPr>
              <a:t>M.bum</a:t>
            </a:r>
            <a:r>
              <a:rPr lang="en-US" altLang="zh-CN" sz="2800" b="0" i="0" u="none" strike="noStrike" baseline="0" dirty="0">
                <a:solidFill>
                  <a:srgbClr val="333333"/>
                </a:solidFill>
                <a:latin typeface="OpenSans-Regular"/>
              </a:rPr>
              <a:t>: He's a public figure, your grace, of considerable standing.</a:t>
            </a:r>
          </a:p>
          <a:p>
            <a:pPr algn="l"/>
            <a:r>
              <a:rPr lang="en-US" altLang="zh-CN" sz="2800" b="0" i="0" u="none" strike="noStrike" baseline="0" dirty="0">
                <a:solidFill>
                  <a:srgbClr val="333333"/>
                </a:solidFill>
                <a:latin typeface="OpenSans-Regular"/>
              </a:rPr>
              <a:t>D.F.: Stuff and nonsense! </a:t>
            </a:r>
            <a:r>
              <a:rPr lang="en-US" altLang="zh-CN" sz="2800" b="0" i="1" u="none" strike="noStrike" baseline="0" dirty="0">
                <a:solidFill>
                  <a:srgbClr val="818181"/>
                </a:solidFill>
                <a:latin typeface="OpenSans-Italic"/>
              </a:rPr>
              <a:t>(irritated, angrily leaves the counter without even picking up the bank notes)</a:t>
            </a:r>
            <a:endParaRPr lang="zh-CN" altLang="en-US" sz="13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8197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3591F84-05EA-EAC9-1ED9-B68162D46AC2}"/>
              </a:ext>
            </a:extLst>
          </p:cNvPr>
          <p:cNvSpPr txBox="1"/>
          <p:nvPr/>
        </p:nvSpPr>
        <p:spPr>
          <a:xfrm>
            <a:off x="452468" y="3075057"/>
            <a:ext cx="11287064" cy="707886"/>
          </a:xfrm>
          <a:prstGeom prst="rect">
            <a:avLst/>
          </a:prstGeom>
          <a:noFill/>
        </p:spPr>
        <p:txBody>
          <a:bodyPr wrap="none" rtlCol="0">
            <a:spAutoFit/>
          </a:bodyPr>
          <a:lstStyle/>
          <a:p>
            <a:r>
              <a:rPr lang="zh-CN" altLang="en-US" sz="4000" dirty="0"/>
              <a:t>密谋藏</a:t>
            </a:r>
            <a:r>
              <a:rPr lang="en-US" altLang="zh-CN" sz="4000" dirty="0"/>
              <a:t>note</a:t>
            </a:r>
            <a:r>
              <a:rPr lang="zh-CN" altLang="en-US" sz="4000" dirty="0"/>
              <a:t>的</a:t>
            </a:r>
            <a:r>
              <a:rPr lang="en-US" altLang="zh-CN" sz="4000" dirty="0"/>
              <a:t>maids pantry</a:t>
            </a:r>
            <a:r>
              <a:rPr lang="zh-CN" altLang="en-US" sz="4000" dirty="0"/>
              <a:t>场景 也找不到合适的</a:t>
            </a:r>
            <a:r>
              <a:rPr lang="en-US" altLang="zh-CN" sz="4000" dirty="0">
                <a:sym typeface="Wingdings" panose="05000000000000000000" pitchFamily="2" charset="2"/>
              </a:rPr>
              <a:t></a:t>
            </a:r>
            <a:endParaRPr lang="zh-CN" altLang="en-US" sz="4000" dirty="0"/>
          </a:p>
        </p:txBody>
      </p:sp>
    </p:spTree>
    <p:extLst>
      <p:ext uri="{BB962C8B-B14F-4D97-AF65-F5344CB8AC3E}">
        <p14:creationId xmlns:p14="http://schemas.microsoft.com/office/powerpoint/2010/main" val="233839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en-US" altLang="zh-CN" dirty="0">
                <a:latin typeface="楷体" panose="02010609060101010101" pitchFamily="49" charset="-122"/>
                <a:ea typeface="楷体" panose="02010609060101010101" pitchFamily="49" charset="-122"/>
              </a:rPr>
              <a:t>Act9</a:t>
            </a:r>
            <a:r>
              <a:rPr lang="zh-CN" altLang="en-US" dirty="0">
                <a:latin typeface="楷体" panose="02010609060101010101" pitchFamily="49" charset="-122"/>
                <a:ea typeface="楷体" panose="02010609060101010101" pitchFamily="49" charset="-122"/>
              </a:rPr>
              <a:t>的背景实际上不是第一幕的背景，但我摆烂了，不行的话我再换</a:t>
            </a:r>
          </a:p>
        </p:txBody>
      </p:sp>
    </p:spTree>
    <p:extLst>
      <p:ext uri="{BB962C8B-B14F-4D97-AF65-F5344CB8AC3E}">
        <p14:creationId xmlns:p14="http://schemas.microsoft.com/office/powerpoint/2010/main" val="267388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6B2F459D-CFB6-4E84-9F94-55FC7DD506F5}"/>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a:solidFill>
                  <a:srgbClr val="333333"/>
                </a:solidFill>
                <a:latin typeface="OpenSans-Regular"/>
              </a:rPr>
              <a:t>N.: </a:t>
            </a:r>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acts correspondingly) </a:t>
            </a:r>
            <a:r>
              <a:rPr lang="en-US" altLang="zh-CN" sz="2000" b="0" i="0" u="none" strike="noStrike" baseline="0" dirty="0">
                <a:solidFill>
                  <a:srgbClr val="333333"/>
                </a:solidFill>
                <a:latin typeface="OpenSans-Regular"/>
              </a:rPr>
              <a:t>And so </a:t>
            </a:r>
            <a:r>
              <a:rPr lang="en-US" altLang="zh-CN" sz="2000" b="0" i="0" u="none" strike="noStrike" baseline="0" dirty="0" err="1">
                <a:solidFill>
                  <a:srgbClr val="333333"/>
                </a:solidFill>
                <a:latin typeface="OpenSans-Regular"/>
              </a:rPr>
              <a:t>Renie</a:t>
            </a:r>
            <a:r>
              <a:rPr lang="en-US" altLang="zh-CN" sz="2000" b="0" i="0" u="none" strike="noStrike" baseline="0" dirty="0">
                <a:solidFill>
                  <a:srgbClr val="333333"/>
                </a:solidFill>
                <a:latin typeface="OpenSans-Regular"/>
              </a:rPr>
              <a:t> gracefully strode into Henry's suite with the subterfuge of a cleanup. Smartly lurking behind Henry's views, she adeptly took the cheque out of Henry's clothes in the wardrobe and hid it right beneath the carpet - just like a skillful prowler. Poor Rock didn't even took notice of </a:t>
            </a:r>
            <a:r>
              <a:rPr lang="en-US" altLang="zh-CN" sz="2000" b="0" i="0" u="none" strike="noStrike" baseline="0" dirty="0" err="1">
                <a:solidFill>
                  <a:srgbClr val="333333"/>
                </a:solidFill>
                <a:latin typeface="OpenSans-Regular"/>
              </a:rPr>
              <a:t>Renie's</a:t>
            </a:r>
            <a:r>
              <a:rPr lang="en-US" altLang="zh-CN" sz="2000" b="0" i="0" u="none" strike="noStrike" baseline="0" dirty="0">
                <a:solidFill>
                  <a:srgbClr val="333333"/>
                </a:solidFill>
                <a:latin typeface="OpenSans-Regular"/>
              </a:rPr>
              <a:t> presence.</a:t>
            </a:r>
          </a:p>
          <a:p>
            <a:pPr algn="l"/>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returned to Duke of </a:t>
            </a:r>
            <a:r>
              <a:rPr lang="en-US" altLang="zh-CN" sz="2000" b="0" i="1" u="none" strike="noStrike" baseline="0" dirty="0" err="1">
                <a:solidFill>
                  <a:srgbClr val="818181"/>
                </a:solidFill>
                <a:latin typeface="OpenSans-Italic"/>
              </a:rPr>
              <a:t>Frognal</a:t>
            </a:r>
            <a:r>
              <a:rPr lang="en-US" altLang="zh-CN" sz="2000" b="0" i="1" u="none" strike="noStrike" baseline="0" dirty="0">
                <a:solidFill>
                  <a:srgbClr val="818181"/>
                </a:solidFill>
                <a:latin typeface="OpenSans-Italic"/>
              </a:rPr>
              <a:t> who feigned a praise and left)</a:t>
            </a:r>
            <a:endParaRPr lang="zh-CN" altLang="en-US" sz="1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853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118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4</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err="1">
                <a:solidFill>
                  <a:srgbClr val="333333"/>
                </a:solidFill>
                <a:latin typeface="OpenSans-Regular"/>
              </a:rPr>
              <a:t>Duchess.C</a:t>
            </a:r>
            <a:r>
              <a:rPr lang="en-US" altLang="zh-CN" sz="2000" b="0" i="0" u="none" strike="noStrike" baseline="0" dirty="0">
                <a:solidFill>
                  <a:srgbClr val="333333"/>
                </a:solidFill>
                <a:latin typeface="OpenSans-Regular"/>
              </a:rPr>
              <a:t>.: No, my dear. If you were an ordinary girl it wouldn't matter. But, alas, we are not an ordinary family.</a:t>
            </a:r>
          </a:p>
          <a:p>
            <a:pPr algn="l"/>
            <a:r>
              <a:rPr lang="en-US" altLang="zh-CN" sz="2000" b="0" i="1" u="none" strike="noStrike" baseline="0" dirty="0">
                <a:solidFill>
                  <a:srgbClr val="818181"/>
                </a:solidFill>
                <a:latin typeface="OpenSans-Italic"/>
              </a:rPr>
              <a:t>(Aunt locks the door, with P.L. desperately pounding from inside)</a:t>
            </a:r>
          </a:p>
          <a:p>
            <a:pPr algn="l"/>
            <a:r>
              <a:rPr lang="en-US" altLang="zh-CN" sz="2000" b="0" i="0" u="none" strike="noStrike" baseline="0" dirty="0">
                <a:solidFill>
                  <a:srgbClr val="333333"/>
                </a:solidFill>
                <a:latin typeface="OpenSans-Regular"/>
              </a:rPr>
              <a:t>P.L. Let me out!</a:t>
            </a:r>
            <a:endParaRPr lang="zh-CN" altLang="en-US" sz="19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306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8 Historic Hotels We're (Still) Obsessed With">
            <a:extLst>
              <a:ext uri="{FF2B5EF4-FFF2-40B4-BE49-F238E27FC236}">
                <a16:creationId xmlns:a16="http://schemas.microsoft.com/office/drawing/2014/main" id="{12F91003-7E56-5C67-7E10-FFC3C7B45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19781"/>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044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t>
            </a:r>
            <a:r>
              <a:rPr lang="en-US" altLang="zh-CN" b="0" i="0" u="none" strike="noStrike" baseline="0" dirty="0" err="1">
                <a:solidFill>
                  <a:srgbClr val="333333"/>
                </a:solidFill>
                <a:latin typeface="OpenSans-Regular"/>
              </a:rPr>
              <a:t>aternoon</a:t>
            </a:r>
            <a:r>
              <a:rPr lang="en-US" altLang="zh-CN" b="0" i="0" u="none" strike="noStrike" baseline="0" dirty="0">
                <a:solidFill>
                  <a:srgbClr val="333333"/>
                </a:solidFill>
                <a:latin typeface="OpenSans-Regular"/>
              </a:rPr>
              <a:t>.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103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10;">
            <a:extLst>
              <a:ext uri="{FF2B5EF4-FFF2-40B4-BE49-F238E27FC236}">
                <a16:creationId xmlns:a16="http://schemas.microsoft.com/office/drawing/2014/main" id="{A8084BEB-40CE-0924-ABC0-141A09DE6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29" y="-86810"/>
            <a:ext cx="12500658" cy="70316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2B9F55-6BE0-CEE0-037D-081EB6F81A57}"/>
              </a:ext>
            </a:extLst>
          </p:cNvPr>
          <p:cNvSpPr txBox="1"/>
          <p:nvPr/>
        </p:nvSpPr>
        <p:spPr>
          <a:xfrm>
            <a:off x="3541854" y="2233914"/>
            <a:ext cx="2997937" cy="369332"/>
          </a:xfrm>
          <a:prstGeom prst="rect">
            <a:avLst/>
          </a:prstGeom>
          <a:noFill/>
          <a:scene3d>
            <a:camera prst="isometricOffAxis1Right">
              <a:rot lat="20040000" lon="19800000" rev="0"/>
            </a:camera>
            <a:lightRig rig="threePt" dir="t"/>
          </a:scene3d>
          <a:sp3d/>
        </p:spPr>
        <p:txBody>
          <a:bodyPr wrap="none" rtlCol="0">
            <a:spAutoFit/>
          </a:bodyPr>
          <a:lstStyle/>
          <a:p>
            <a:r>
              <a:rPr lang="en-US" altLang="zh-CN" b="1" dirty="0">
                <a:solidFill>
                  <a:srgbClr val="002060"/>
                </a:solidFill>
                <a:latin typeface="华文细黑" panose="02010600040101010101" pitchFamily="2" charset="-122"/>
                <a:ea typeface="华文细黑" panose="02010600040101010101" pitchFamily="2" charset="-122"/>
              </a:rPr>
              <a:t>London Stock Exchange</a:t>
            </a:r>
            <a:endParaRPr lang="zh-CN" altLang="en-US" b="1" dirty="0">
              <a:solidFill>
                <a:srgbClr val="00206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68814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8</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A66A6CA1-2A7E-C510-13E6-45F2F97883C1}"/>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afternoon.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7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07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9</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5057EE0-71A2-DFF5-4A0C-2027CC6AD58A}"/>
              </a:ext>
            </a:extLst>
          </p:cNvPr>
          <p:cNvSpPr>
            <a:spLocks noGrp="1"/>
          </p:cNvSpPr>
          <p:nvPr>
            <p:ph type="body" idx="1"/>
          </p:nvPr>
        </p:nvSpPr>
        <p:spPr>
          <a:xfrm>
            <a:off x="831850" y="4589463"/>
            <a:ext cx="10515600" cy="2268537"/>
          </a:xfrm>
        </p:spPr>
        <p:txBody>
          <a:bodyPr>
            <a:normAutofit fontScale="92500" lnSpcReduction="10000"/>
          </a:bodyPr>
          <a:lstStyle/>
          <a:p>
            <a:r>
              <a:rPr lang="en-US" altLang="zh-CN" sz="3000" dirty="0">
                <a:latin typeface="Times New Roman" panose="02020603050405020304" pitchFamily="18" charset="0"/>
                <a:cs typeface="Times New Roman" panose="02020603050405020304" pitchFamily="18" charset="0"/>
              </a:rPr>
              <a:t>Last act ending with</a:t>
            </a:r>
            <a:r>
              <a:rPr lang="en-US" altLang="zh-CN" sz="2600" dirty="0">
                <a:latin typeface="Times New Roman" panose="02020603050405020304" pitchFamily="18" charset="0"/>
                <a:cs typeface="Times New Roman" panose="02020603050405020304" pitchFamily="18" charset="0"/>
              </a:rPr>
              <a:t>:</a:t>
            </a:r>
          </a:p>
          <a:p>
            <a:r>
              <a:rPr lang="en-US" altLang="zh-CN" sz="1600" b="0" i="0" u="none" strike="noStrike" baseline="0" dirty="0">
                <a:solidFill>
                  <a:srgbClr val="333333"/>
                </a:solidFill>
                <a:latin typeface="OpenSans-Regular"/>
              </a:rPr>
              <a:t>N.: Remember our Portia? Well, as soon as the million pound note was found, the shares price of Good Hope mines peaked again, and Portia's aunt was quite content to receive the five thousand pounds that Henry has promised her. Busy counting money and boasting about her blueprint for the money, Portia's aunt definitely Portia to continue her relationship with Henry. But Portia never cared about those filthy bits of paper - she just badly wanted to see Henry. </a:t>
            </a:r>
          </a:p>
          <a:p>
            <a:pPr algn="l"/>
            <a:r>
              <a:rPr lang="en-US" altLang="zh-CN" sz="1600" b="0" i="1" u="none" strike="noStrike" baseline="0" dirty="0">
                <a:solidFill>
                  <a:srgbClr val="818181"/>
                </a:solidFill>
                <a:latin typeface="OpenSans-Italic"/>
              </a:rPr>
              <a:t>(P.L. was escorted into the hall)</a:t>
            </a:r>
          </a:p>
          <a:p>
            <a:pPr algn="l"/>
            <a:r>
              <a:rPr lang="en-US" altLang="zh-CN" sz="1600" b="0" i="0" u="none" strike="noStrike" baseline="0" dirty="0">
                <a:solidFill>
                  <a:srgbClr val="333333"/>
                </a:solidFill>
                <a:latin typeface="OpenSans-Regular"/>
              </a:rPr>
              <a:t>P.L. Henry! Oh, Henry.</a:t>
            </a:r>
          </a:p>
          <a:p>
            <a:pPr algn="l"/>
            <a:r>
              <a:rPr lang="en-US" altLang="zh-CN" sz="1600" b="0" i="1" u="none" strike="noStrike" baseline="0" dirty="0">
                <a:solidFill>
                  <a:srgbClr val="818181"/>
                </a:solidFill>
                <a:latin typeface="OpenSans-Italic"/>
              </a:rPr>
              <a:t>(Without further words, the two hugged and kissed)</a:t>
            </a:r>
            <a:endParaRPr lang="zh-CN" altLang="en-US" sz="28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56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742616C-B734-A4C8-9CBB-3B2473C111D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0" y="0"/>
            <a:ext cx="1334079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cantbuymelove">
            <a:hlinkClick r:id="" action="ppaction://media"/>
            <a:extLst>
              <a:ext uri="{FF2B5EF4-FFF2-40B4-BE49-F238E27FC236}">
                <a16:creationId xmlns:a16="http://schemas.microsoft.com/office/drawing/2014/main" id="{BCC1A315-FA81-1B19-1D38-44BDF79EE4F7}"/>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6"/>
          <a:stretch>
            <a:fillRect/>
          </a:stretch>
        </p:blipFill>
        <p:spPr>
          <a:xfrm>
            <a:off x="13422519" y="6437934"/>
            <a:ext cx="304800" cy="304800"/>
          </a:xfrm>
          <a:prstGeom prst="rect">
            <a:avLst/>
          </a:prstGeom>
        </p:spPr>
      </p:pic>
    </p:spTree>
    <p:extLst>
      <p:ext uri="{BB962C8B-B14F-4D97-AF65-F5344CB8AC3E}">
        <p14:creationId xmlns:p14="http://schemas.microsoft.com/office/powerpoint/2010/main" val="14332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en-US" altLang="zh-CN" dirty="0">
                <a:solidFill>
                  <a:srgbClr val="FF0000"/>
                </a:solidFill>
                <a:latin typeface="楷体" panose="02010609060101010101" pitchFamily="49" charset="-122"/>
                <a:ea typeface="楷体" panose="02010609060101010101" pitchFamily="49" charset="-122"/>
              </a:rPr>
              <a:t>Act 4.Scene 2 </a:t>
            </a:r>
            <a:r>
              <a:rPr lang="zh-CN" altLang="en-US" dirty="0">
                <a:solidFill>
                  <a:srgbClr val="FF0000"/>
                </a:solidFill>
                <a:latin typeface="楷体" panose="02010609060101010101" pitchFamily="49" charset="-122"/>
                <a:ea typeface="楷体" panose="02010609060101010101" pitchFamily="49" charset="-122"/>
              </a:rPr>
              <a:t>和 </a:t>
            </a:r>
            <a:r>
              <a:rPr lang="en-US" altLang="zh-CN" dirty="0">
                <a:solidFill>
                  <a:srgbClr val="FF0000"/>
                </a:solidFill>
                <a:latin typeface="楷体" panose="02010609060101010101" pitchFamily="49" charset="-122"/>
                <a:ea typeface="楷体" panose="02010609060101010101" pitchFamily="49" charset="-122"/>
              </a:rPr>
              <a:t>Act 7. Scene 2 </a:t>
            </a:r>
            <a:r>
              <a:rPr lang="zh-CN" altLang="en-US" dirty="0">
                <a:solidFill>
                  <a:srgbClr val="FF0000"/>
                </a:solidFill>
                <a:latin typeface="楷体" panose="02010609060101010101" pitchFamily="49" charset="-122"/>
                <a:ea typeface="楷体" panose="02010609060101010101" pitchFamily="49" charset="-122"/>
              </a:rPr>
              <a:t>找不到合适的背景，</a:t>
            </a:r>
            <a:r>
              <a:rPr lang="zh-CN" altLang="en-US">
                <a:solidFill>
                  <a:srgbClr val="FF0000"/>
                </a:solidFill>
                <a:latin typeface="楷体" panose="02010609060101010101" pitchFamily="49" charset="-122"/>
                <a:ea typeface="楷体" panose="02010609060101010101" pitchFamily="49" charset="-122"/>
              </a:rPr>
              <a:t>麻烦帮忙找找</a:t>
            </a:r>
            <a:endParaRPr lang="zh-CN" altLang="en-US"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6084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a:bodyPr>
          <a:lstStyle/>
          <a:p>
            <a:r>
              <a:rPr lang="zh-CN" altLang="en-US" dirty="0">
                <a:latin typeface="楷体" panose="02010609060101010101" pitchFamily="49" charset="-122"/>
                <a:ea typeface="楷体" panose="02010609060101010101" pitchFamily="49" charset="-122"/>
              </a:rPr>
              <a:t>动画和细节之后再调整</a:t>
            </a:r>
          </a:p>
        </p:txBody>
      </p:sp>
    </p:spTree>
    <p:extLst>
      <p:ext uri="{BB962C8B-B14F-4D97-AF65-F5344CB8AC3E}">
        <p14:creationId xmlns:p14="http://schemas.microsoft.com/office/powerpoint/2010/main" val="3705832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音乐除了</a:t>
            </a:r>
            <a:r>
              <a:rPr lang="en-US" altLang="zh-CN" dirty="0">
                <a:latin typeface="楷体" panose="02010609060101010101" pitchFamily="49" charset="-122"/>
                <a:ea typeface="楷体" panose="02010609060101010101" pitchFamily="49" charset="-122"/>
              </a:rPr>
              <a:t>cheerful</a:t>
            </a:r>
            <a:r>
              <a:rPr lang="zh-CN" altLang="en-US" dirty="0">
                <a:latin typeface="楷体" panose="02010609060101010101" pitchFamily="49" charset="-122"/>
                <a:ea typeface="楷体" panose="02010609060101010101" pitchFamily="49" charset="-122"/>
              </a:rPr>
              <a:t>那个我都放了（分别在</a:t>
            </a:r>
            <a:r>
              <a:rPr lang="en-US" altLang="zh-CN" dirty="0">
                <a:latin typeface="楷体" panose="02010609060101010101" pitchFamily="49" charset="-122"/>
                <a:ea typeface="楷体" panose="02010609060101010101" pitchFamily="49" charset="-122"/>
              </a:rPr>
              <a:t>Act1Scene2</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Act9</a:t>
            </a:r>
            <a:r>
              <a:rPr lang="zh-CN" altLang="en-US" dirty="0">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我不太理解</a:t>
            </a:r>
            <a:r>
              <a:rPr lang="en-US" altLang="zh-CN" dirty="0">
                <a:solidFill>
                  <a:srgbClr val="FF0000"/>
                </a:solidFill>
                <a:latin typeface="楷体" panose="02010609060101010101" pitchFamily="49" charset="-122"/>
                <a:ea typeface="楷体" panose="02010609060101010101" pitchFamily="49" charset="-122"/>
              </a:rPr>
              <a:t>cheerful, such as reveille</a:t>
            </a:r>
            <a:r>
              <a:rPr lang="zh-CN" altLang="en-US" dirty="0">
                <a:solidFill>
                  <a:srgbClr val="FF0000"/>
                </a:solidFill>
                <a:latin typeface="楷体" panose="02010609060101010101" pitchFamily="49" charset="-122"/>
                <a:ea typeface="楷体" panose="02010609060101010101" pitchFamily="49" charset="-122"/>
              </a:rPr>
              <a:t>是什么意思</a:t>
            </a:r>
          </a:p>
        </p:txBody>
      </p:sp>
    </p:spTree>
    <p:extLst>
      <p:ext uri="{BB962C8B-B14F-4D97-AF65-F5344CB8AC3E}">
        <p14:creationId xmlns:p14="http://schemas.microsoft.com/office/powerpoint/2010/main" val="1770918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最后的音乐我直接用的</a:t>
            </a:r>
            <a:r>
              <a:rPr lang="en-US" altLang="zh-CN" dirty="0">
                <a:latin typeface="楷体" panose="02010609060101010101" pitchFamily="49" charset="-122"/>
                <a:ea typeface="楷体" panose="02010609060101010101" pitchFamily="49" charset="-122"/>
              </a:rPr>
              <a:t>cant buy me love</a:t>
            </a:r>
            <a:r>
              <a:rPr lang="zh-CN" altLang="en-US">
                <a:latin typeface="楷体" panose="02010609060101010101" pitchFamily="49" charset="-122"/>
                <a:ea typeface="楷体" panose="02010609060101010101" pitchFamily="49" charset="-122"/>
              </a:rPr>
              <a:t>，但是稍微编辑了一下有点复古的感觉，不知道是否符合要求</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17218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1</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6403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6146" name="Picture 2" descr="Classic dining table - BELLA VITA - Modenese Interiors Luxury Furniture -  wooden / rectangular / round">
            <a:extLst>
              <a:ext uri="{FF2B5EF4-FFF2-40B4-BE49-F238E27FC236}">
                <a16:creationId xmlns:a16="http://schemas.microsoft.com/office/drawing/2014/main" id="{C60447C9-B768-D23A-5B68-80B5C631B0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697377" y="0"/>
            <a:ext cx="1334079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21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1218</Words>
  <Application>Microsoft Office PowerPoint</Application>
  <PresentationFormat>宽屏</PresentationFormat>
  <Paragraphs>79</Paragraphs>
  <Slides>39</Slides>
  <Notes>8</Notes>
  <HiddenSlides>22</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OpenSans-Italic</vt:lpstr>
      <vt:lpstr>OpenSans-Regular</vt:lpstr>
      <vt:lpstr>等线</vt:lpstr>
      <vt:lpstr>等线 Light</vt:lpstr>
      <vt:lpstr>华文细黑</vt:lpstr>
      <vt:lpstr>楷体</vt:lpstr>
      <vt:lpstr>Arial</vt:lpstr>
      <vt:lpstr>Times New Roman</vt:lpstr>
      <vt:lpstr>Office 主题​​</vt:lpstr>
      <vt:lpstr>有文字的PPT只是作为提示切换时机的备份，实际上是隐藏的不会播放出来</vt:lpstr>
      <vt:lpstr>背景和演戏时台上演员的布局是否一致要再看看，不对的话可以镜像/翻转</vt:lpstr>
      <vt:lpstr>Act9的背景实际上不是第一幕的背景，但我摆烂了，不行的话我再换</vt:lpstr>
      <vt:lpstr>Act 4.Scene 2 和 Act 7. Scene 2 找不到合适的背景，麻烦帮忙找找</vt:lpstr>
      <vt:lpstr>动画和细节之后再调整</vt:lpstr>
      <vt:lpstr>音乐除了cheerful那个我都放了（分别在Act1Scene2和Act9），我不太理解cheerful, such as reveille是什么意思</vt:lpstr>
      <vt:lpstr>最后的音乐我直接用的cant buy me love，但是稍微编辑了一下有点复古的感觉，不知道是否符合要求</vt:lpstr>
      <vt:lpstr>Act 1. Scene 1</vt:lpstr>
      <vt:lpstr>PowerPoint 演示文稿</vt:lpstr>
      <vt:lpstr>Act 1. Scene 2</vt:lpstr>
      <vt:lpstr>PowerPoint 演示文稿</vt:lpstr>
      <vt:lpstr>PowerPoint 演示文稿</vt:lpstr>
      <vt:lpstr>Act 2</vt:lpstr>
      <vt:lpstr>PowerPoint 演示文稿</vt:lpstr>
      <vt:lpstr>PowerPoint 演示文稿</vt:lpstr>
      <vt:lpstr>Act 3</vt:lpstr>
      <vt:lpstr>PowerPoint 演示文稿</vt:lpstr>
      <vt:lpstr>Act 4. Scene 1</vt:lpstr>
      <vt:lpstr>PowerPoint 演示文稿</vt:lpstr>
      <vt:lpstr>Act 4. Scene 2</vt:lpstr>
      <vt:lpstr>PowerPoint 演示文稿</vt:lpstr>
      <vt:lpstr>Act 5</vt:lpstr>
      <vt:lpstr>PowerPoint 演示文稿</vt:lpstr>
      <vt:lpstr>Act 6</vt:lpstr>
      <vt:lpstr>PowerPoint 演示文稿</vt:lpstr>
      <vt:lpstr>Act 7. Scene 1</vt:lpstr>
      <vt:lpstr>PowerPoint 演示文稿</vt:lpstr>
      <vt:lpstr>Act 7. Scene 2</vt:lpstr>
      <vt:lpstr>PowerPoint 演示文稿</vt:lpstr>
      <vt:lpstr>Act 7. Scene 3</vt:lpstr>
      <vt:lpstr>PowerPoint 演示文稿</vt:lpstr>
      <vt:lpstr>Act 7. Scene 4</vt:lpstr>
      <vt:lpstr>PowerPoint 演示文稿</vt:lpstr>
      <vt:lpstr>Act 7. Scene 5</vt:lpstr>
      <vt:lpstr>PowerPoint 演示文稿</vt:lpstr>
      <vt:lpstr>Act 8</vt:lpstr>
      <vt:lpstr>PowerPoint 演示文稿</vt:lpstr>
      <vt:lpstr>Act 9</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应 宇轩</dc:creator>
  <cp:lastModifiedBy>应 宇轩</cp:lastModifiedBy>
  <cp:revision>192</cp:revision>
  <dcterms:created xsi:type="dcterms:W3CDTF">2023-03-10T07:26:14Z</dcterms:created>
  <dcterms:modified xsi:type="dcterms:W3CDTF">2023-03-11T15:37:06Z</dcterms:modified>
</cp:coreProperties>
</file>